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61" r:id="rId2"/>
    <p:sldId id="257" r:id="rId3"/>
    <p:sldId id="258" r:id="rId4"/>
    <p:sldId id="259" r:id="rId5"/>
    <p:sldId id="260" r:id="rId6"/>
    <p:sldId id="262" r:id="rId7"/>
    <p:sldId id="263" r:id="rId8"/>
    <p:sldId id="264" r:id="rId9"/>
  </p:sldIdLst>
  <p:sldSz cx="9906000" cy="6858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4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197048-72E6-4D93-9BA5-41E43AD536D5}" type="datetimeFigureOut">
              <a:rPr lang="en-AU" smtClean="0"/>
              <a:t>14/03/2020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6D28A-FC45-420A-99D5-B8152B5591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3861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AT3-buckling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777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AT5-construction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263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714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9400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646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8483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5517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14/03/2020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086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14/03/2020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936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14/03/2020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614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14/03/2020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7963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14/03/2020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274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14/03/2020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060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0504B-E78A-4223-9E8D-FF6666E9B445}" type="datetimeFigureOut">
              <a:rPr lang="en-AU" smtClean="0"/>
              <a:t>14/03/2020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675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indoor, sitting, large&#10;&#10;Description automatically generated">
            <a:extLst>
              <a:ext uri="{FF2B5EF4-FFF2-40B4-BE49-F238E27FC236}">
                <a16:creationId xmlns:a16="http://schemas.microsoft.com/office/drawing/2014/main" id="{1810E086-EE74-4446-B775-4610BECCAE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4" r="11025" b="2963"/>
          <a:stretch/>
        </p:blipFill>
        <p:spPr>
          <a:xfrm>
            <a:off x="914400" y="0"/>
            <a:ext cx="79248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8AAE38-D8C5-4F96-A26F-787222AE7668}"/>
              </a:ext>
            </a:extLst>
          </p:cNvPr>
          <p:cNvSpPr txBox="1"/>
          <p:nvPr/>
        </p:nvSpPr>
        <p:spPr>
          <a:xfrm>
            <a:off x="4241800" y="1444107"/>
            <a:ext cx="1752600" cy="369332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Beam (WB)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131748-3500-4378-99DB-DDC4D0A527B2}"/>
              </a:ext>
            </a:extLst>
          </p:cNvPr>
          <p:cNvSpPr txBox="1"/>
          <p:nvPr/>
        </p:nvSpPr>
        <p:spPr>
          <a:xfrm>
            <a:off x="3975100" y="6398438"/>
            <a:ext cx="2019300" cy="369332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Bottom Beam (UB)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ADD765-1706-4F15-97C3-2F2B927D2E30}"/>
              </a:ext>
            </a:extLst>
          </p:cNvPr>
          <p:cNvCxnSpPr>
            <a:cxnSpLocks/>
          </p:cNvCxnSpPr>
          <p:nvPr/>
        </p:nvCxnSpPr>
        <p:spPr>
          <a:xfrm>
            <a:off x="3370580" y="5511557"/>
            <a:ext cx="1355733" cy="601960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B49499-3794-4E02-9468-F9BBC68802FD}"/>
              </a:ext>
            </a:extLst>
          </p:cNvPr>
          <p:cNvCxnSpPr>
            <a:cxnSpLocks/>
          </p:cNvCxnSpPr>
          <p:nvPr/>
        </p:nvCxnSpPr>
        <p:spPr>
          <a:xfrm>
            <a:off x="3363916" y="5511557"/>
            <a:ext cx="448704" cy="601960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65CABF-028C-4B63-99CE-4B0F9402E4F7}"/>
              </a:ext>
            </a:extLst>
          </p:cNvPr>
          <p:cNvCxnSpPr>
            <a:cxnSpLocks/>
          </p:cNvCxnSpPr>
          <p:nvPr/>
        </p:nvCxnSpPr>
        <p:spPr>
          <a:xfrm>
            <a:off x="3363916" y="5516780"/>
            <a:ext cx="3041492" cy="596087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ED62ED-131F-4C90-81BD-5B597B86BA3D}"/>
              </a:ext>
            </a:extLst>
          </p:cNvPr>
          <p:cNvCxnSpPr>
            <a:cxnSpLocks/>
          </p:cNvCxnSpPr>
          <p:nvPr/>
        </p:nvCxnSpPr>
        <p:spPr>
          <a:xfrm>
            <a:off x="3370580" y="5516780"/>
            <a:ext cx="2101759" cy="588557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A0CD60-E6EB-4A11-B21E-423185F719ED}"/>
              </a:ext>
            </a:extLst>
          </p:cNvPr>
          <p:cNvSpPr txBox="1"/>
          <p:nvPr/>
        </p:nvSpPr>
        <p:spPr>
          <a:xfrm>
            <a:off x="2211787" y="4870449"/>
            <a:ext cx="1551622" cy="64633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Rams and Loading Plates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B7DA81-A565-4D85-94B6-D2B62A8B381E}"/>
              </a:ext>
            </a:extLst>
          </p:cNvPr>
          <p:cNvSpPr txBox="1"/>
          <p:nvPr/>
        </p:nvSpPr>
        <p:spPr>
          <a:xfrm>
            <a:off x="1574800" y="2967335"/>
            <a:ext cx="1094186" cy="923330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Universal Column (UC)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D3DBAA-2528-4C46-ABE1-2F30931C7FA4}"/>
              </a:ext>
            </a:extLst>
          </p:cNvPr>
          <p:cNvSpPr txBox="1"/>
          <p:nvPr/>
        </p:nvSpPr>
        <p:spPr>
          <a:xfrm>
            <a:off x="7327373" y="2675235"/>
            <a:ext cx="1094186" cy="923330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Universal Column (UC)</a:t>
            </a:r>
          </a:p>
        </p:txBody>
      </p:sp>
    </p:spTree>
    <p:extLst>
      <p:ext uri="{BB962C8B-B14F-4D97-AF65-F5344CB8AC3E}">
        <p14:creationId xmlns:p14="http://schemas.microsoft.com/office/powerpoint/2010/main" val="3377858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building, ground, bench&#10;&#10;Description automatically generated">
            <a:extLst>
              <a:ext uri="{FF2B5EF4-FFF2-40B4-BE49-F238E27FC236}">
                <a16:creationId xmlns:a16="http://schemas.microsoft.com/office/drawing/2014/main" id="{50A379D8-5B3C-4B88-AB88-129FA5028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9F1C29-AF11-4648-9B2D-0EF2D9FF5D1C}"/>
              </a:ext>
            </a:extLst>
          </p:cNvPr>
          <p:cNvSpPr txBox="1"/>
          <p:nvPr/>
        </p:nvSpPr>
        <p:spPr>
          <a:xfrm>
            <a:off x="7519387" y="379451"/>
            <a:ext cx="797916" cy="6773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201" dirty="0"/>
              <a:t>Top</a:t>
            </a:r>
          </a:p>
          <a:p>
            <a:r>
              <a:rPr lang="en-AU" sz="2201" dirty="0"/>
              <a:t>Tracks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1086A-3C11-442A-8369-ADFFF3ACED9A}"/>
              </a:ext>
            </a:extLst>
          </p:cNvPr>
          <p:cNvSpPr txBox="1"/>
          <p:nvPr/>
        </p:nvSpPr>
        <p:spPr>
          <a:xfrm>
            <a:off x="8691239" y="4908542"/>
            <a:ext cx="897050" cy="6773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201" dirty="0"/>
              <a:t>Bottom</a:t>
            </a:r>
          </a:p>
          <a:p>
            <a:r>
              <a:rPr lang="en-AU" sz="2201" dirty="0"/>
              <a:t>Tracks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D52BA4-762B-4495-AAFA-FFF57869B2FE}"/>
              </a:ext>
            </a:extLst>
          </p:cNvPr>
          <p:cNvSpPr txBox="1"/>
          <p:nvPr/>
        </p:nvSpPr>
        <p:spPr>
          <a:xfrm>
            <a:off x="5301448" y="2478206"/>
            <a:ext cx="1099352" cy="33868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201" dirty="0"/>
              <a:t>Noggings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3ABBA7-CF80-4911-A42C-77A6D4467035}"/>
              </a:ext>
            </a:extLst>
          </p:cNvPr>
          <p:cNvSpPr txBox="1"/>
          <p:nvPr/>
        </p:nvSpPr>
        <p:spPr>
          <a:xfrm rot="17574987">
            <a:off x="1192567" y="4432773"/>
            <a:ext cx="875931" cy="33868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201" dirty="0"/>
              <a:t>Stud1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D3F6D-78E5-4F68-B249-42F46FF623EF}"/>
              </a:ext>
            </a:extLst>
          </p:cNvPr>
          <p:cNvSpPr txBox="1"/>
          <p:nvPr/>
        </p:nvSpPr>
        <p:spPr>
          <a:xfrm rot="16200000">
            <a:off x="4515034" y="3963435"/>
            <a:ext cx="875931" cy="33868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201" dirty="0"/>
              <a:t>Stud2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4FF27C-A014-443D-9142-FABADD6551C0}"/>
              </a:ext>
            </a:extLst>
          </p:cNvPr>
          <p:cNvSpPr txBox="1"/>
          <p:nvPr/>
        </p:nvSpPr>
        <p:spPr>
          <a:xfrm rot="3316005">
            <a:off x="7081422" y="3697625"/>
            <a:ext cx="875931" cy="33868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201" dirty="0"/>
              <a:t>Stud3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E9E52F-FB80-4631-ACB8-39E3653D98D0}"/>
              </a:ext>
            </a:extLst>
          </p:cNvPr>
          <p:cNvSpPr txBox="1"/>
          <p:nvPr/>
        </p:nvSpPr>
        <p:spPr>
          <a:xfrm rot="2761063">
            <a:off x="8761624" y="2934615"/>
            <a:ext cx="875931" cy="33868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201" dirty="0"/>
              <a:t>Stud4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8A6B77-BDA2-440A-8193-3B667D8AEC1C}"/>
              </a:ext>
            </a:extLst>
          </p:cNvPr>
          <p:cNvSpPr txBox="1"/>
          <p:nvPr/>
        </p:nvSpPr>
        <p:spPr>
          <a:xfrm>
            <a:off x="4751772" y="1252035"/>
            <a:ext cx="1099352" cy="33868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201" dirty="0"/>
              <a:t>Noggings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A2783C-F83B-4DDF-9040-48FD2243968E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962399" y="5585907"/>
            <a:ext cx="990600" cy="20058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32FE0E5-F5FC-4BF0-8C9F-62F577403107}"/>
              </a:ext>
            </a:extLst>
          </p:cNvPr>
          <p:cNvCxnSpPr>
            <a:cxnSpLocks/>
          </p:cNvCxnSpPr>
          <p:nvPr/>
        </p:nvCxnSpPr>
        <p:spPr>
          <a:xfrm flipH="1">
            <a:off x="1630534" y="5605964"/>
            <a:ext cx="1339046" cy="159313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C930D67-F741-465E-96F8-55BFF2E70B01}"/>
              </a:ext>
            </a:extLst>
          </p:cNvPr>
          <p:cNvSpPr txBox="1"/>
          <p:nvPr/>
        </p:nvSpPr>
        <p:spPr>
          <a:xfrm>
            <a:off x="2969580" y="5267282"/>
            <a:ext cx="992819" cy="6773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201" dirty="0"/>
              <a:t>Spacer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D70426-72B6-4A71-9E38-9960F297654C}"/>
              </a:ext>
            </a:extLst>
          </p:cNvPr>
          <p:cNvSpPr txBox="1"/>
          <p:nvPr/>
        </p:nvSpPr>
        <p:spPr>
          <a:xfrm>
            <a:off x="2737031" y="3867222"/>
            <a:ext cx="1457915" cy="33868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201" dirty="0"/>
              <a:t>Plasterboard</a:t>
            </a:r>
          </a:p>
        </p:txBody>
      </p:sp>
    </p:spTree>
    <p:extLst>
      <p:ext uri="{BB962C8B-B14F-4D97-AF65-F5344CB8AC3E}">
        <p14:creationId xmlns:p14="http://schemas.microsoft.com/office/powerpoint/2010/main" val="1812213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ound, building, outdoor, bench&#10;&#10;Description automatically generated">
            <a:extLst>
              <a:ext uri="{FF2B5EF4-FFF2-40B4-BE49-F238E27FC236}">
                <a16:creationId xmlns:a16="http://schemas.microsoft.com/office/drawing/2014/main" id="{CF4FF890-B4DE-436F-B1EA-0C00331E5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1" r="6617" b="8747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8CBC7D-42DB-46B5-99C2-1EA17655F8AC}"/>
              </a:ext>
            </a:extLst>
          </p:cNvPr>
          <p:cNvSpPr txBox="1"/>
          <p:nvPr/>
        </p:nvSpPr>
        <p:spPr>
          <a:xfrm>
            <a:off x="3495085" y="1638927"/>
            <a:ext cx="1457915" cy="33868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201" dirty="0"/>
              <a:t>Plasterboard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178091-9815-4AF7-A882-79F83DC77A0A}"/>
              </a:ext>
            </a:extLst>
          </p:cNvPr>
          <p:cNvCxnSpPr>
            <a:cxnSpLocks/>
          </p:cNvCxnSpPr>
          <p:nvPr/>
        </p:nvCxnSpPr>
        <p:spPr>
          <a:xfrm flipV="1">
            <a:off x="3613212" y="4880392"/>
            <a:ext cx="1665545" cy="756928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69CE6D-3231-438E-B76D-29C7BB2965BA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684886" y="1750232"/>
            <a:ext cx="255232" cy="1126133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58ACD51-4DC6-458A-AB69-43F8E7C9D4D3}"/>
              </a:ext>
            </a:extLst>
          </p:cNvPr>
          <p:cNvSpPr txBox="1"/>
          <p:nvPr/>
        </p:nvSpPr>
        <p:spPr>
          <a:xfrm>
            <a:off x="2155297" y="5298637"/>
            <a:ext cx="1457915" cy="6773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201" dirty="0"/>
              <a:t>Construction Table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6B7D8F-A4C8-419C-B4D9-AB54BED41145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940118" y="453427"/>
            <a:ext cx="1467035" cy="619440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E95C4F-A52C-466E-9259-84515E1BE3A3}"/>
              </a:ext>
            </a:extLst>
          </p:cNvPr>
          <p:cNvSpPr txBox="1"/>
          <p:nvPr/>
        </p:nvSpPr>
        <p:spPr>
          <a:xfrm>
            <a:off x="6450736" y="1072867"/>
            <a:ext cx="978763" cy="6773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201" dirty="0"/>
              <a:t>Loading Clamp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045006-FA97-4816-A405-01D0FAE018A4}"/>
              </a:ext>
            </a:extLst>
          </p:cNvPr>
          <p:cNvSpPr txBox="1"/>
          <p:nvPr/>
        </p:nvSpPr>
        <p:spPr>
          <a:xfrm>
            <a:off x="8131946" y="4197142"/>
            <a:ext cx="818965" cy="33868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201" dirty="0"/>
              <a:t>Tracks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D8847B-A1B0-491F-A288-C2E41C16A372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7253056" y="2409325"/>
            <a:ext cx="1056443" cy="467040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D3987C8-D3EB-4CE3-A582-AC02FD515F6B}"/>
              </a:ext>
            </a:extLst>
          </p:cNvPr>
          <p:cNvSpPr txBox="1"/>
          <p:nvPr/>
        </p:nvSpPr>
        <p:spPr>
          <a:xfrm>
            <a:off x="8309499" y="2707024"/>
            <a:ext cx="661387" cy="33868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201" dirty="0"/>
              <a:t>Studs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F872D1-32E9-406B-81C8-E2E11FB7C63F}"/>
              </a:ext>
            </a:extLst>
          </p:cNvPr>
          <p:cNvCxnSpPr>
            <a:cxnSpLocks/>
          </p:cNvCxnSpPr>
          <p:nvPr/>
        </p:nvCxnSpPr>
        <p:spPr>
          <a:xfrm>
            <a:off x="4717742" y="3906325"/>
            <a:ext cx="990600" cy="290817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891535-584F-4E35-9A80-14C25BFD63AA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3178207" y="3858461"/>
            <a:ext cx="720570" cy="47864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6C34F51-64EC-4D4E-87D2-0A7557583E23}"/>
              </a:ext>
            </a:extLst>
          </p:cNvPr>
          <p:cNvSpPr txBox="1"/>
          <p:nvPr/>
        </p:nvSpPr>
        <p:spPr>
          <a:xfrm>
            <a:off x="3898777" y="3567642"/>
            <a:ext cx="818965" cy="6773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201" dirty="0"/>
              <a:t>Spacer Plate</a:t>
            </a:r>
          </a:p>
        </p:txBody>
      </p:sp>
    </p:spTree>
    <p:extLst>
      <p:ext uri="{BB962C8B-B14F-4D97-AF65-F5344CB8AC3E}">
        <p14:creationId xmlns:p14="http://schemas.microsoft.com/office/powerpoint/2010/main" val="723761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building, ground, toiletry&#10;&#10;Description automatically generated">
            <a:extLst>
              <a:ext uri="{FF2B5EF4-FFF2-40B4-BE49-F238E27FC236}">
                <a16:creationId xmlns:a16="http://schemas.microsoft.com/office/drawing/2014/main" id="{7A22BE68-5DBF-4E03-8242-65439DB4BC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3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06CA44-6BA8-4CE4-B017-9D0E38C03788}"/>
              </a:ext>
            </a:extLst>
          </p:cNvPr>
          <p:cNvSpPr txBox="1"/>
          <p:nvPr/>
        </p:nvSpPr>
        <p:spPr>
          <a:xfrm>
            <a:off x="2933268" y="3745535"/>
            <a:ext cx="1395582" cy="184665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000" dirty="0"/>
              <a:t>No buckling in other studs</a:t>
            </a:r>
          </a:p>
        </p:txBody>
      </p:sp>
    </p:spTree>
    <p:extLst>
      <p:ext uri="{BB962C8B-B14F-4D97-AF65-F5344CB8AC3E}">
        <p14:creationId xmlns:p14="http://schemas.microsoft.com/office/powerpoint/2010/main" val="50014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ooden bench&#10;&#10;Description automatically generated">
            <a:extLst>
              <a:ext uri="{FF2B5EF4-FFF2-40B4-BE49-F238E27FC236}">
                <a16:creationId xmlns:a16="http://schemas.microsoft.com/office/drawing/2014/main" id="{741C2FC8-7445-4028-960F-71D2C27C0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F30201B-D0A7-49F9-AB4B-3E6DDE1FA9DC}"/>
              </a:ext>
            </a:extLst>
          </p:cNvPr>
          <p:cNvCxnSpPr>
            <a:cxnSpLocks/>
          </p:cNvCxnSpPr>
          <p:nvPr/>
        </p:nvCxnSpPr>
        <p:spPr>
          <a:xfrm flipV="1">
            <a:off x="1802167" y="3191387"/>
            <a:ext cx="4913544" cy="1786738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D7828D-7924-46B5-9A2B-A4ADB5F114FA}"/>
              </a:ext>
            </a:extLst>
          </p:cNvPr>
          <p:cNvSpPr txBox="1"/>
          <p:nvPr/>
        </p:nvSpPr>
        <p:spPr>
          <a:xfrm rot="20440913">
            <a:off x="3453414" y="3589513"/>
            <a:ext cx="1004165" cy="33868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201" dirty="0"/>
              <a:t>300 mm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45ABA4-F028-40C2-827D-136556F26100}"/>
              </a:ext>
            </a:extLst>
          </p:cNvPr>
          <p:cNvCxnSpPr>
            <a:cxnSpLocks/>
          </p:cNvCxnSpPr>
          <p:nvPr/>
        </p:nvCxnSpPr>
        <p:spPr>
          <a:xfrm flipV="1">
            <a:off x="2735925" y="3953419"/>
            <a:ext cx="6967368" cy="2710016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5C47F7-C397-461D-AA3B-3EDE6E4D317B}"/>
              </a:ext>
            </a:extLst>
          </p:cNvPr>
          <p:cNvSpPr txBox="1"/>
          <p:nvPr/>
        </p:nvSpPr>
        <p:spPr>
          <a:xfrm rot="20440913">
            <a:off x="4608990" y="5244914"/>
            <a:ext cx="1004165" cy="33868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201" dirty="0"/>
              <a:t>600 mm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B2C9C2-06F6-4352-A463-6A56B0C1CA3F}"/>
              </a:ext>
            </a:extLst>
          </p:cNvPr>
          <p:cNvCxnSpPr>
            <a:cxnSpLocks/>
          </p:cNvCxnSpPr>
          <p:nvPr/>
        </p:nvCxnSpPr>
        <p:spPr>
          <a:xfrm flipH="1" flipV="1">
            <a:off x="337351" y="1217231"/>
            <a:ext cx="3178206" cy="833511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ABB248-2DFC-4453-A35E-5352AB9CE2D2}"/>
              </a:ext>
            </a:extLst>
          </p:cNvPr>
          <p:cNvCxnSpPr>
            <a:cxnSpLocks/>
          </p:cNvCxnSpPr>
          <p:nvPr/>
        </p:nvCxnSpPr>
        <p:spPr>
          <a:xfrm flipV="1">
            <a:off x="3515557" y="679693"/>
            <a:ext cx="1988598" cy="1368953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CC14D1-7FCE-498E-9BE4-5510364D383D}"/>
              </a:ext>
            </a:extLst>
          </p:cNvPr>
          <p:cNvCxnSpPr>
            <a:cxnSpLocks/>
          </p:cNvCxnSpPr>
          <p:nvPr/>
        </p:nvCxnSpPr>
        <p:spPr>
          <a:xfrm flipH="1" flipV="1">
            <a:off x="3036163" y="1364169"/>
            <a:ext cx="479394" cy="684478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410A20A-13E6-49DC-93DE-69B5878365F3}"/>
              </a:ext>
            </a:extLst>
          </p:cNvPr>
          <p:cNvSpPr txBox="1"/>
          <p:nvPr/>
        </p:nvSpPr>
        <p:spPr>
          <a:xfrm>
            <a:off x="3180178" y="2133313"/>
            <a:ext cx="670757" cy="6773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201" dirty="0"/>
              <a:t>End cleat</a:t>
            </a:r>
          </a:p>
        </p:txBody>
      </p:sp>
    </p:spTree>
    <p:extLst>
      <p:ext uri="{BB962C8B-B14F-4D97-AF65-F5344CB8AC3E}">
        <p14:creationId xmlns:p14="http://schemas.microsoft.com/office/powerpoint/2010/main" val="409500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white wall&#10;&#10;Description automatically generated">
            <a:extLst>
              <a:ext uri="{FF2B5EF4-FFF2-40B4-BE49-F238E27FC236}">
                <a16:creationId xmlns:a16="http://schemas.microsoft.com/office/drawing/2014/main" id="{5FFBDB67-78E7-48D6-859F-8FF67188F8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6" r="29445"/>
          <a:stretch/>
        </p:blipFill>
        <p:spPr>
          <a:xfrm rot="5400000">
            <a:off x="1524000" y="-1524000"/>
            <a:ext cx="6858000" cy="9906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B90F96-3444-4C1B-BAD5-2CCB5FE15C7C}"/>
              </a:ext>
            </a:extLst>
          </p:cNvPr>
          <p:cNvCxnSpPr>
            <a:cxnSpLocks/>
          </p:cNvCxnSpPr>
          <p:nvPr/>
        </p:nvCxnSpPr>
        <p:spPr>
          <a:xfrm flipV="1">
            <a:off x="2908300" y="2205848"/>
            <a:ext cx="0" cy="1485899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2379708-FAF1-49F9-B0E6-4BF16BA8FB79}"/>
              </a:ext>
            </a:extLst>
          </p:cNvPr>
          <p:cNvSpPr txBox="1"/>
          <p:nvPr/>
        </p:nvSpPr>
        <p:spPr>
          <a:xfrm rot="16200000">
            <a:off x="2945415" y="2779455"/>
            <a:ext cx="1004165" cy="33868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201" dirty="0"/>
              <a:t>15 mm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B0B8C3-6045-4089-BAB7-D1E3D6C32216}"/>
              </a:ext>
            </a:extLst>
          </p:cNvPr>
          <p:cNvCxnSpPr>
            <a:cxnSpLocks/>
          </p:cNvCxnSpPr>
          <p:nvPr/>
        </p:nvCxnSpPr>
        <p:spPr>
          <a:xfrm flipV="1">
            <a:off x="5146162" y="2205848"/>
            <a:ext cx="0" cy="2134030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0EEBF6-2F52-43D7-B499-73EB67662367}"/>
              </a:ext>
            </a:extLst>
          </p:cNvPr>
          <p:cNvSpPr txBox="1"/>
          <p:nvPr/>
        </p:nvSpPr>
        <p:spPr>
          <a:xfrm rot="16200000">
            <a:off x="5013936" y="3041770"/>
            <a:ext cx="1004165" cy="33868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201" dirty="0"/>
              <a:t>35 mm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A63587-A997-4714-AC97-46F7E698D4BE}"/>
              </a:ext>
            </a:extLst>
          </p:cNvPr>
          <p:cNvCxnSpPr>
            <a:cxnSpLocks/>
          </p:cNvCxnSpPr>
          <p:nvPr/>
        </p:nvCxnSpPr>
        <p:spPr>
          <a:xfrm flipV="1">
            <a:off x="7515266" y="2116947"/>
            <a:ext cx="0" cy="3940953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44D006-1011-44C8-88D6-1260F2936683}"/>
              </a:ext>
            </a:extLst>
          </p:cNvPr>
          <p:cNvSpPr txBox="1"/>
          <p:nvPr/>
        </p:nvSpPr>
        <p:spPr>
          <a:xfrm rot="16200000">
            <a:off x="7360303" y="3761741"/>
            <a:ext cx="1004165" cy="33868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201" dirty="0"/>
              <a:t>45 mm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B04892-ECF0-437F-9742-74CE13E948C4}"/>
              </a:ext>
            </a:extLst>
          </p:cNvPr>
          <p:cNvSpPr txBox="1"/>
          <p:nvPr/>
        </p:nvSpPr>
        <p:spPr>
          <a:xfrm>
            <a:off x="1600320" y="525843"/>
            <a:ext cx="1307980" cy="11541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 err="1"/>
              <a:t>Buildex</a:t>
            </a:r>
            <a:r>
              <a:rPr lang="en-AU" sz="2500" dirty="0"/>
              <a:t> M6.0 x15 GX Ca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DCA90A-AC9C-4924-BC27-F911783AAE6C}"/>
              </a:ext>
            </a:extLst>
          </p:cNvPr>
          <p:cNvSpPr txBox="1"/>
          <p:nvPr/>
        </p:nvSpPr>
        <p:spPr>
          <a:xfrm>
            <a:off x="4208038" y="525843"/>
            <a:ext cx="1307980" cy="11541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D-Type 10 Ga – 32 mm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1254AD-315D-4F6D-ADD9-7135F4967F40}"/>
              </a:ext>
            </a:extLst>
          </p:cNvPr>
          <p:cNvSpPr txBox="1"/>
          <p:nvPr/>
        </p:nvSpPr>
        <p:spPr>
          <a:xfrm>
            <a:off x="6577142" y="525843"/>
            <a:ext cx="1307980" cy="11541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D-Type 10 Ga – 45 mm</a:t>
            </a:r>
          </a:p>
        </p:txBody>
      </p:sp>
    </p:spTree>
    <p:extLst>
      <p:ext uri="{BB962C8B-B14F-4D97-AF65-F5344CB8AC3E}">
        <p14:creationId xmlns:p14="http://schemas.microsoft.com/office/powerpoint/2010/main" val="1146421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0923BBA-173E-4E7B-9299-DFCBEC80B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CA01DCA-7908-43A9-A4FD-9F2DA0E84CB0}"/>
              </a:ext>
            </a:extLst>
          </p:cNvPr>
          <p:cNvSpPr/>
          <p:nvPr/>
        </p:nvSpPr>
        <p:spPr>
          <a:xfrm>
            <a:off x="3115251" y="1107615"/>
            <a:ext cx="656649" cy="886285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C2B39C-4827-4E3A-B772-C2DB113C7469}"/>
              </a:ext>
            </a:extLst>
          </p:cNvPr>
          <p:cNvCxnSpPr>
            <a:cxnSpLocks/>
            <a:stCxn id="7" idx="1"/>
            <a:endCxn id="11" idx="6"/>
          </p:cNvCxnSpPr>
          <p:nvPr/>
        </p:nvCxnSpPr>
        <p:spPr>
          <a:xfrm flipH="1" flipV="1">
            <a:off x="4953000" y="4729101"/>
            <a:ext cx="2481987" cy="46094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C860602-C102-449C-BDA5-6C5FC33B6362}"/>
              </a:ext>
            </a:extLst>
          </p:cNvPr>
          <p:cNvSpPr txBox="1"/>
          <p:nvPr/>
        </p:nvSpPr>
        <p:spPr>
          <a:xfrm>
            <a:off x="7434987" y="4285958"/>
            <a:ext cx="2331976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Buckling of studs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00A627-CAE5-40FB-8E4F-2E19788D10F8}"/>
              </a:ext>
            </a:extLst>
          </p:cNvPr>
          <p:cNvSpPr/>
          <p:nvPr/>
        </p:nvSpPr>
        <p:spPr>
          <a:xfrm>
            <a:off x="2353251" y="1869615"/>
            <a:ext cx="656649" cy="886285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534275-34B8-427E-A6B5-59B14CDD227A}"/>
              </a:ext>
            </a:extLst>
          </p:cNvPr>
          <p:cNvSpPr/>
          <p:nvPr/>
        </p:nvSpPr>
        <p:spPr>
          <a:xfrm>
            <a:off x="4296351" y="4285958"/>
            <a:ext cx="656649" cy="886285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9F193E-DCB8-4430-879B-D48817609D00}"/>
              </a:ext>
            </a:extLst>
          </p:cNvPr>
          <p:cNvCxnSpPr>
            <a:cxnSpLocks/>
          </p:cNvCxnSpPr>
          <p:nvPr/>
        </p:nvCxnSpPr>
        <p:spPr>
          <a:xfrm flipH="1" flipV="1">
            <a:off x="5363151" y="2755900"/>
            <a:ext cx="2071837" cy="1996248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BF16E3-23CD-4BC9-9DD1-0396FBFB37E0}"/>
              </a:ext>
            </a:extLst>
          </p:cNvPr>
          <p:cNvCxnSpPr>
            <a:cxnSpLocks/>
            <a:stCxn id="7" idx="1"/>
            <a:endCxn id="10" idx="6"/>
          </p:cNvCxnSpPr>
          <p:nvPr/>
        </p:nvCxnSpPr>
        <p:spPr>
          <a:xfrm flipH="1" flipV="1">
            <a:off x="3009900" y="2312758"/>
            <a:ext cx="4425087" cy="2462437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A5D8516-4D0C-4BD1-A3F9-80937F365802}"/>
              </a:ext>
            </a:extLst>
          </p:cNvPr>
          <p:cNvSpPr/>
          <p:nvPr/>
        </p:nvSpPr>
        <p:spPr>
          <a:xfrm>
            <a:off x="4591193" y="2243294"/>
            <a:ext cx="656649" cy="886285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32AB58-414C-4072-84B7-2EE529D5B836}"/>
              </a:ext>
            </a:extLst>
          </p:cNvPr>
          <p:cNvCxnSpPr>
            <a:cxnSpLocks/>
            <a:stCxn id="20" idx="1"/>
            <a:endCxn id="5" idx="6"/>
          </p:cNvCxnSpPr>
          <p:nvPr/>
        </p:nvCxnSpPr>
        <p:spPr>
          <a:xfrm flipH="1" flipV="1">
            <a:off x="3771900" y="1550758"/>
            <a:ext cx="915457" cy="822329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9D63EA0-1DA9-494E-834E-FDA16E2DBED2}"/>
              </a:ext>
            </a:extLst>
          </p:cNvPr>
          <p:cNvSpPr/>
          <p:nvPr/>
        </p:nvSpPr>
        <p:spPr>
          <a:xfrm>
            <a:off x="4555498" y="351123"/>
            <a:ext cx="656649" cy="886285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434A51-CF23-4F9A-BD02-05C66CA4B3B3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247842" y="835853"/>
            <a:ext cx="2187145" cy="3939342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388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building, old, table&#10;&#10;Description automatically generated">
            <a:extLst>
              <a:ext uri="{FF2B5EF4-FFF2-40B4-BE49-F238E27FC236}">
                <a16:creationId xmlns:a16="http://schemas.microsoft.com/office/drawing/2014/main" id="{7BB47423-1B59-4751-99CF-7CF4F686E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00C6D7-3D3A-4E05-B153-CDDD2021BF2F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349058" y="4323425"/>
            <a:ext cx="1278471" cy="1154315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D6D635F-4700-477F-8033-DD2A81321E88}"/>
              </a:ext>
            </a:extLst>
          </p:cNvPr>
          <p:cNvSpPr txBox="1"/>
          <p:nvPr/>
        </p:nvSpPr>
        <p:spPr>
          <a:xfrm>
            <a:off x="7461541" y="5477740"/>
            <a:ext cx="2331976" cy="48923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Axial LVDT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1D5CF1-A0C0-4FBD-B0BE-87CD7D37DB90}"/>
              </a:ext>
            </a:extLst>
          </p:cNvPr>
          <p:cNvSpPr/>
          <p:nvPr/>
        </p:nvSpPr>
        <p:spPr>
          <a:xfrm rot="21273338">
            <a:off x="6470707" y="1656866"/>
            <a:ext cx="833676" cy="3352426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5E716D-07ED-4802-9F70-BA2479F02281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364359" y="1411550"/>
            <a:ext cx="775916" cy="1038977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610A70-A9CF-4E33-9BBC-494A21A2B3E3}"/>
              </a:ext>
            </a:extLst>
          </p:cNvPr>
          <p:cNvSpPr txBox="1"/>
          <p:nvPr/>
        </p:nvSpPr>
        <p:spPr>
          <a:xfrm>
            <a:off x="284258" y="2450527"/>
            <a:ext cx="2160201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Bottom loading plate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4D0446-A7DE-48D3-9EEA-C62BDDCCCFAD}"/>
              </a:ext>
            </a:extLst>
          </p:cNvPr>
          <p:cNvSpPr txBox="1"/>
          <p:nvPr/>
        </p:nvSpPr>
        <p:spPr>
          <a:xfrm>
            <a:off x="7455807" y="596673"/>
            <a:ext cx="2160201" cy="48923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Plasterboard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65EBE0-DC16-41B9-8892-CDADF379092A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7907029" y="2059392"/>
            <a:ext cx="806388" cy="915654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E9B405-61A0-4A34-875F-FC707567F61D}"/>
              </a:ext>
            </a:extLst>
          </p:cNvPr>
          <p:cNvSpPr txBox="1"/>
          <p:nvPr/>
        </p:nvSpPr>
        <p:spPr>
          <a:xfrm>
            <a:off x="7633316" y="2975046"/>
            <a:ext cx="2160201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Bottom loading plate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1E0096-368B-430F-87E0-01C185E49F21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2111421" y="1953087"/>
            <a:ext cx="3122028" cy="2000432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F65670A-BAD5-4125-B62E-4ECF4B1D1A54}"/>
              </a:ext>
            </a:extLst>
          </p:cNvPr>
          <p:cNvSpPr txBox="1"/>
          <p:nvPr/>
        </p:nvSpPr>
        <p:spPr>
          <a:xfrm>
            <a:off x="1031320" y="3953519"/>
            <a:ext cx="2160201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Bottom end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5E5CAB-C142-4B00-AD3C-18044C54297D}"/>
              </a:ext>
            </a:extLst>
          </p:cNvPr>
          <p:cNvSpPr txBox="1"/>
          <p:nvPr/>
        </p:nvSpPr>
        <p:spPr>
          <a:xfrm>
            <a:off x="4216893" y="5477740"/>
            <a:ext cx="1683797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Hydraulic ram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A902C9-FE6F-46B5-A7C1-670492BC2E19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5058792" y="2517220"/>
            <a:ext cx="531263" cy="2960520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933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1987</TotalTime>
  <Words>101</Words>
  <Application>Microsoft Office PowerPoint</Application>
  <PresentationFormat>A4 Paper (210x297 mm)</PresentationFormat>
  <Paragraphs>44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screws.pdf</dc:title>
  <dc:creator>Harikrishnan Magarabooshanam</dc:creator>
  <cp:lastModifiedBy>Harikrishnan Magarabooshanam</cp:lastModifiedBy>
  <cp:revision>22</cp:revision>
  <dcterms:created xsi:type="dcterms:W3CDTF">2019-09-11T03:49:25Z</dcterms:created>
  <dcterms:modified xsi:type="dcterms:W3CDTF">2020-03-14T07:52:27Z</dcterms:modified>
</cp:coreProperties>
</file>